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3_WTIV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6_AHTS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natl_gaps_infv</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Hybrid_Diff_Pipeline</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